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543" r:id="rId3"/>
    <p:sldId id="653" r:id="rId4"/>
    <p:sldId id="656" r:id="rId5"/>
    <p:sldId id="657" r:id="rId6"/>
    <p:sldId id="771" r:id="rId7"/>
    <p:sldId id="772" r:id="rId8"/>
    <p:sldId id="369" r:id="rId9"/>
    <p:sldId id="658" r:id="rId10"/>
    <p:sldId id="659" r:id="rId11"/>
    <p:sldId id="660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668" r:id="rId20"/>
    <p:sldId id="669" r:id="rId21"/>
    <p:sldId id="670" r:id="rId22"/>
    <p:sldId id="671" r:id="rId23"/>
    <p:sldId id="672" r:id="rId24"/>
    <p:sldId id="673" r:id="rId25"/>
    <p:sldId id="674" r:id="rId26"/>
    <p:sldId id="675" r:id="rId27"/>
    <p:sldId id="676" r:id="rId28"/>
    <p:sldId id="677" r:id="rId29"/>
    <p:sldId id="678" r:id="rId30"/>
    <p:sldId id="679" r:id="rId31"/>
    <p:sldId id="681" r:id="rId32"/>
    <p:sldId id="680" r:id="rId33"/>
    <p:sldId id="682" r:id="rId34"/>
    <p:sldId id="683" r:id="rId35"/>
    <p:sldId id="684" r:id="rId36"/>
    <p:sldId id="685" r:id="rId37"/>
    <p:sldId id="686" r:id="rId38"/>
    <p:sldId id="687" r:id="rId39"/>
    <p:sldId id="688" r:id="rId40"/>
    <p:sldId id="689" r:id="rId41"/>
    <p:sldId id="690" r:id="rId42"/>
    <p:sldId id="691" r:id="rId43"/>
    <p:sldId id="692" r:id="rId44"/>
    <p:sldId id="693" r:id="rId45"/>
    <p:sldId id="694" r:id="rId46"/>
    <p:sldId id="695" r:id="rId47"/>
    <p:sldId id="696" r:id="rId48"/>
    <p:sldId id="697" r:id="rId49"/>
    <p:sldId id="698" r:id="rId50"/>
    <p:sldId id="699" r:id="rId51"/>
    <p:sldId id="700" r:id="rId52"/>
    <p:sldId id="701" r:id="rId53"/>
    <p:sldId id="702" r:id="rId54"/>
    <p:sldId id="703" r:id="rId55"/>
    <p:sldId id="704" r:id="rId56"/>
    <p:sldId id="705" r:id="rId57"/>
    <p:sldId id="706" r:id="rId58"/>
    <p:sldId id="707" r:id="rId59"/>
    <p:sldId id="708" r:id="rId60"/>
    <p:sldId id="709" r:id="rId61"/>
    <p:sldId id="710" r:id="rId62"/>
    <p:sldId id="711" r:id="rId63"/>
    <p:sldId id="712" r:id="rId64"/>
    <p:sldId id="713" r:id="rId65"/>
    <p:sldId id="714" r:id="rId66"/>
    <p:sldId id="715" r:id="rId67"/>
    <p:sldId id="716" r:id="rId68"/>
    <p:sldId id="717" r:id="rId69"/>
    <p:sldId id="718" r:id="rId70"/>
    <p:sldId id="719" r:id="rId71"/>
    <p:sldId id="720" r:id="rId72"/>
    <p:sldId id="721" r:id="rId73"/>
    <p:sldId id="722" r:id="rId74"/>
    <p:sldId id="723" r:id="rId75"/>
    <p:sldId id="406" r:id="rId76"/>
    <p:sldId id="748" r:id="rId77"/>
    <p:sldId id="752" r:id="rId78"/>
    <p:sldId id="753" r:id="rId79"/>
    <p:sldId id="754" r:id="rId80"/>
    <p:sldId id="755" r:id="rId81"/>
    <p:sldId id="756" r:id="rId82"/>
    <p:sldId id="757" r:id="rId83"/>
    <p:sldId id="758" r:id="rId84"/>
    <p:sldId id="749" r:id="rId85"/>
    <p:sldId id="759" r:id="rId86"/>
    <p:sldId id="760" r:id="rId87"/>
    <p:sldId id="761" r:id="rId88"/>
    <p:sldId id="762" r:id="rId89"/>
    <p:sldId id="763" r:id="rId90"/>
    <p:sldId id="750" r:id="rId91"/>
    <p:sldId id="764" r:id="rId92"/>
    <p:sldId id="765" r:id="rId93"/>
    <p:sldId id="766" r:id="rId94"/>
    <p:sldId id="767" r:id="rId95"/>
    <p:sldId id="768" r:id="rId96"/>
    <p:sldId id="769" r:id="rId97"/>
    <p:sldId id="770" r:id="rId98"/>
  </p:sldIdLst>
  <p:sldSz cx="12192000" cy="6858000"/>
  <p:notesSz cx="6858000" cy="9144000"/>
  <p:embeddedFontLst>
    <p:embeddedFont>
      <p:font typeface="Calibri" pitchFamily="34" charset="0"/>
      <p:regular r:id="rId99"/>
      <p:bold r:id="rId100"/>
      <p:italic r:id="rId101"/>
      <p:boldItalic r:id="rId102"/>
    </p:embeddedFont>
  </p:embeddedFontLst>
  <p:custDataLst>
    <p:tags r:id="rId10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CCFFFF"/>
    <a:srgbClr val="CC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59" autoAdjust="0"/>
  </p:normalViewPr>
  <p:slideViewPr>
    <p:cSldViewPr>
      <p:cViewPr>
        <p:scale>
          <a:sx n="40" d="100"/>
          <a:sy n="40" d="100"/>
        </p:scale>
        <p:origin x="-1236" y="-6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4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.png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audio" Target="../media/audio9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3.png"/><Relationship Id="rId5" Type="http://schemas.openxmlformats.org/officeDocument/2006/relationships/audio" Target="../media/audio8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../media/audio7.wav"/><Relationship Id="rId9" Type="http://schemas.openxmlformats.org/officeDocument/2006/relationships/audio" Target="../media/audio4.wav"/><Relationship Id="rId1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wav"/><Relationship Id="rId11" Type="http://schemas.openxmlformats.org/officeDocument/2006/relationships/image" Target="../media/image12.png"/><Relationship Id="rId5" Type="http://schemas.openxmlformats.org/officeDocument/2006/relationships/audio" Target="../media/audio13.wav"/><Relationship Id="rId10" Type="http://schemas.openxmlformats.org/officeDocument/2006/relationships/image" Target="../media/image11.png"/><Relationship Id="rId4" Type="http://schemas.openxmlformats.org/officeDocument/2006/relationships/audio" Target="../media/audio12.wav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4.wav"/><Relationship Id="rId7" Type="http://schemas.openxmlformats.org/officeDocument/2006/relationships/audio" Target="../media/audio12.wav"/><Relationship Id="rId12" Type="http://schemas.openxmlformats.org/officeDocument/2006/relationships/image" Target="../media/image1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12.png"/><Relationship Id="rId5" Type="http://schemas.openxmlformats.org/officeDocument/2006/relationships/audio" Target="../media/audio10.wav"/><Relationship Id="rId10" Type="http://schemas.openxmlformats.org/officeDocument/2006/relationships/image" Target="../media/image11.png"/><Relationship Id="rId4" Type="http://schemas.openxmlformats.org/officeDocument/2006/relationships/audio" Target="../media/audio15.wav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image" Target="../media/image18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audio16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11" Type="http://schemas.openxmlformats.org/officeDocument/2006/relationships/image" Target="../media/image16.png"/><Relationship Id="rId5" Type="http://schemas.openxmlformats.org/officeDocument/2006/relationships/audio" Target="../media/audio19.wav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audio" Target="../media/audio18.wav"/><Relationship Id="rId9" Type="http://schemas.openxmlformats.org/officeDocument/2006/relationships/audio" Target="../media/audio23.wav"/><Relationship Id="rId1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22.png"/><Relationship Id="rId3" Type="http://schemas.openxmlformats.org/officeDocument/2006/relationships/audio" Target="../media/audio21.wav"/><Relationship Id="rId7" Type="http://schemas.openxmlformats.org/officeDocument/2006/relationships/audio" Target="../media/audio17.wav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audio" Target="../media/audio20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6.wav"/><Relationship Id="rId11" Type="http://schemas.openxmlformats.org/officeDocument/2006/relationships/image" Target="../media/image20.png"/><Relationship Id="rId5" Type="http://schemas.openxmlformats.org/officeDocument/2006/relationships/audio" Target="../media/audio2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2.wav"/><Relationship Id="rId9" Type="http://schemas.openxmlformats.org/officeDocument/2006/relationships/audio" Target="../media/audio19.wav"/><Relationship Id="rId1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38.png"/><Relationship Id="rId10" Type="http://schemas.openxmlformats.org/officeDocument/2006/relationships/image" Target="../media/image5.png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openxmlformats.org/officeDocument/2006/relationships/image" Target="../media/image5.png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41.png"/><Relationship Id="rId10" Type="http://schemas.openxmlformats.org/officeDocument/2006/relationships/image" Target="../media/image5.png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42.png"/><Relationship Id="rId10" Type="http://schemas.openxmlformats.org/officeDocument/2006/relationships/image" Target="../media/image5.png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43.png"/><Relationship Id="rId10" Type="http://schemas.openxmlformats.org/officeDocument/2006/relationships/image" Target="../media/image5.png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audio" Target="../media/audio27.wav"/><Relationship Id="rId9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6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4.png"/><Relationship Id="rId10" Type="http://schemas.openxmlformats.org/officeDocument/2006/relationships/image" Target="../media/image13.png"/><Relationship Id="rId4" Type="http://schemas.openxmlformats.org/officeDocument/2006/relationships/audio" Target="../media/audio27.wav"/><Relationship Id="rId9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6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5.png"/><Relationship Id="rId10" Type="http://schemas.openxmlformats.org/officeDocument/2006/relationships/image" Target="../media/image13.png"/><Relationship Id="rId4" Type="http://schemas.openxmlformats.org/officeDocument/2006/relationships/audio" Target="../media/audio27.wav"/><Relationship Id="rId9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6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46.png"/><Relationship Id="rId10" Type="http://schemas.openxmlformats.org/officeDocument/2006/relationships/image" Target="../media/image14.png"/><Relationship Id="rId4" Type="http://schemas.openxmlformats.org/officeDocument/2006/relationships/audio" Target="../media/audio27.wav"/><Relationship Id="rId9" Type="http://schemas.openxmlformats.org/officeDocument/2006/relationships/image" Target="../media/image1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6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7.png"/><Relationship Id="rId10" Type="http://schemas.openxmlformats.org/officeDocument/2006/relationships/image" Target="../media/image13.png"/><Relationship Id="rId4" Type="http://schemas.openxmlformats.org/officeDocument/2006/relationships/audio" Target="../media/audio27.wav"/><Relationship Id="rId9" Type="http://schemas.openxmlformats.org/officeDocument/2006/relationships/image" Target="../media/image1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6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8.png"/><Relationship Id="rId10" Type="http://schemas.openxmlformats.org/officeDocument/2006/relationships/image" Target="../media/image13.png"/><Relationship Id="rId4" Type="http://schemas.openxmlformats.org/officeDocument/2006/relationships/audio" Target="../media/audio27.wav"/><Relationship Id="rId9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6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9.png"/><Relationship Id="rId10" Type="http://schemas.openxmlformats.org/officeDocument/2006/relationships/image" Target="../media/image13.png"/><Relationship Id="rId4" Type="http://schemas.openxmlformats.org/officeDocument/2006/relationships/audio" Target="../media/audio27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3" Type="http://schemas.openxmlformats.org/officeDocument/2006/relationships/audio" Target="../media/audio26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0.png"/><Relationship Id="rId10" Type="http://schemas.openxmlformats.org/officeDocument/2006/relationships/image" Target="../media/image20.png"/><Relationship Id="rId4" Type="http://schemas.openxmlformats.org/officeDocument/2006/relationships/audio" Target="../media/audio27.wav"/><Relationship Id="rId9" Type="http://schemas.openxmlformats.org/officeDocument/2006/relationships/image" Target="../media/image1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3" Type="http://schemas.openxmlformats.org/officeDocument/2006/relationships/audio" Target="../media/audio26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1.png"/><Relationship Id="rId10" Type="http://schemas.openxmlformats.org/officeDocument/2006/relationships/image" Target="../media/image20.png"/><Relationship Id="rId4" Type="http://schemas.openxmlformats.org/officeDocument/2006/relationships/audio" Target="../media/audio27.wav"/><Relationship Id="rId9" Type="http://schemas.openxmlformats.org/officeDocument/2006/relationships/image" Target="../media/image1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3" Type="http://schemas.openxmlformats.org/officeDocument/2006/relationships/audio" Target="../media/audio26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2.png"/><Relationship Id="rId10" Type="http://schemas.openxmlformats.org/officeDocument/2006/relationships/image" Target="../media/image20.png"/><Relationship Id="rId4" Type="http://schemas.openxmlformats.org/officeDocument/2006/relationships/audio" Target="../media/audio27.wav"/><Relationship Id="rId9" Type="http://schemas.openxmlformats.org/officeDocument/2006/relationships/image" Target="../media/image1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3" Type="http://schemas.openxmlformats.org/officeDocument/2006/relationships/audio" Target="../media/audio26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3.png"/><Relationship Id="rId10" Type="http://schemas.openxmlformats.org/officeDocument/2006/relationships/image" Target="../media/image20.png"/><Relationship Id="rId4" Type="http://schemas.openxmlformats.org/officeDocument/2006/relationships/audio" Target="../media/audio27.wav"/><Relationship Id="rId9" Type="http://schemas.openxmlformats.org/officeDocument/2006/relationships/image" Target="../media/image1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3" Type="http://schemas.openxmlformats.org/officeDocument/2006/relationships/audio" Target="../media/audio26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4.png"/><Relationship Id="rId10" Type="http://schemas.openxmlformats.org/officeDocument/2006/relationships/image" Target="../media/image20.png"/><Relationship Id="rId4" Type="http://schemas.openxmlformats.org/officeDocument/2006/relationships/audio" Target="../media/audio27.wav"/><Relationship Id="rId9" Type="http://schemas.openxmlformats.org/officeDocument/2006/relationships/image" Target="../media/image1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3" Type="http://schemas.openxmlformats.org/officeDocument/2006/relationships/audio" Target="../media/audio26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5.png"/><Relationship Id="rId10" Type="http://schemas.openxmlformats.org/officeDocument/2006/relationships/image" Target="../media/image20.png"/><Relationship Id="rId4" Type="http://schemas.openxmlformats.org/officeDocument/2006/relationships/audio" Target="../media/audio27.wav"/><Relationship Id="rId9" Type="http://schemas.openxmlformats.org/officeDocument/2006/relationships/image" Target="../media/image1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3" Type="http://schemas.openxmlformats.org/officeDocument/2006/relationships/audio" Target="../media/audio26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6.png"/><Relationship Id="rId10" Type="http://schemas.openxmlformats.org/officeDocument/2006/relationships/image" Target="../media/image20.png"/><Relationship Id="rId4" Type="http://schemas.openxmlformats.org/officeDocument/2006/relationships/audio" Target="../media/audio27.wav"/><Relationship Id="rId9" Type="http://schemas.openxmlformats.org/officeDocument/2006/relationships/image" Target="../media/image1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3" Type="http://schemas.openxmlformats.org/officeDocument/2006/relationships/audio" Target="../media/audio27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7.png"/><Relationship Id="rId10" Type="http://schemas.openxmlformats.org/officeDocument/2006/relationships/image" Target="../media/image20.png"/><Relationship Id="rId4" Type="http://schemas.openxmlformats.org/officeDocument/2006/relationships/audio" Target="../media/audio26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2571744"/>
            <a:ext cx="12192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Школа</a:t>
            </a:r>
            <a:endParaRPr lang="ru-RU" sz="8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0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1433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142984"/>
            <a:ext cx="1219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Die Schule</a:t>
            </a:r>
            <a:endParaRPr lang="ru-RU" sz="9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0" y="5643578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 Николай Павлович, г. Городня</a:t>
            </a:r>
            <a:endParaRPr lang="ru-RU" sz="4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Tafel.wav">
            <a:hlinkClick r:id="" action="ppaction://media"/>
          </p:cNvPr>
          <p:cNvPicPr>
            <a:picLocks noRot="1" noChangeAspect="1"/>
          </p:cNvPicPr>
          <p:nvPr>
            <a:wavAudioFile r:embed="rId1" name="dieTafel.wav"/>
          </p:nvPr>
        </p:nvPicPr>
        <p:blipFill>
          <a:blip r:embed="rId3"/>
          <a:stretch>
            <a:fillRect/>
          </a:stretch>
        </p:blipFill>
        <p:spPr>
          <a:xfrm>
            <a:off x="12668296" y="1357298"/>
            <a:ext cx="304800" cy="304800"/>
          </a:xfrm>
          <a:prstGeom prst="rect">
            <a:avLst/>
          </a:prstGeom>
        </p:spPr>
      </p:pic>
      <p:pic>
        <p:nvPicPr>
          <p:cNvPr id="11" name="Рисунок 10" descr="Tafe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Schultasche.wav">
            <a:hlinkClick r:id="" action="ppaction://media"/>
          </p:cNvPr>
          <p:cNvPicPr>
            <a:picLocks noRot="1" noChangeAspect="1"/>
          </p:cNvPicPr>
          <p:nvPr>
            <a:wavAudioFile r:embed="rId1" name="die_Schultasche.wav"/>
          </p:nvPr>
        </p:nvPicPr>
        <p:blipFill>
          <a:blip r:embed="rId3"/>
          <a:stretch>
            <a:fillRect/>
          </a:stretch>
        </p:blipFill>
        <p:spPr>
          <a:xfrm>
            <a:off x="12882610" y="1643050"/>
            <a:ext cx="304800" cy="304800"/>
          </a:xfrm>
          <a:prstGeom prst="rect">
            <a:avLst/>
          </a:prstGeom>
        </p:spPr>
      </p:pic>
      <p:pic>
        <p:nvPicPr>
          <p:cNvPr id="11" name="Рисунок 10" descr="schoolbag0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Tuer.wav">
            <a:hlinkClick r:id="" action="ppaction://media"/>
          </p:cNvPr>
          <p:cNvPicPr>
            <a:picLocks noRot="1" noChangeAspect="1"/>
          </p:cNvPicPr>
          <p:nvPr>
            <a:wavAudioFile r:embed="rId1" name="die Tuer.wav"/>
          </p:nvPr>
        </p:nvPicPr>
        <p:blipFill>
          <a:blip r:embed="rId3"/>
          <a:stretch>
            <a:fillRect/>
          </a:stretch>
        </p:blipFill>
        <p:spPr>
          <a:xfrm>
            <a:off x="12739734" y="1357298"/>
            <a:ext cx="304800" cy="304800"/>
          </a:xfrm>
          <a:prstGeom prst="rect">
            <a:avLst/>
          </a:prstGeom>
        </p:spPr>
      </p:pic>
      <p:pic>
        <p:nvPicPr>
          <p:cNvPr id="11" name="Рисунок 10" descr="doo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8084" y="2750054"/>
            <a:ext cx="32861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Schule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952860" y="2786058"/>
            <a:ext cx="30718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Klasse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239008" y="2786058"/>
            <a:ext cx="25717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Tafel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8480" y="5500702"/>
            <a:ext cx="2928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Schul-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tasche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167834" y="5534561"/>
            <a:ext cx="27860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Schul-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786454"/>
            <a:ext cx="330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Wand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084" y="4143380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691670" y="2786058"/>
            <a:ext cx="25003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Tür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238876" y="5786454"/>
            <a:ext cx="2857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Schere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9522" y="428604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95736" y="785794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1884" y="857232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382280" y="357166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67174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_Sch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Kl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 Tu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_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_Schul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e_Sch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eSchulb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e Wand.wav">
            <a:hlinkClick r:id="" action="ppaction://media"/>
          </p:cNvPr>
          <p:cNvPicPr>
            <a:picLocks noRot="1" noChangeAspect="1"/>
          </p:cNvPicPr>
          <p:nvPr>
            <a:wavAudioFile r:embed="rId1" name="die Wand.wav"/>
          </p:nvPr>
        </p:nvPicPr>
        <p:blipFill>
          <a:blip r:embed="rId3"/>
          <a:stretch>
            <a:fillRect/>
          </a:stretch>
        </p:blipFill>
        <p:spPr>
          <a:xfrm>
            <a:off x="12525420" y="2285992"/>
            <a:ext cx="304800" cy="304800"/>
          </a:xfrm>
          <a:prstGeom prst="rect">
            <a:avLst/>
          </a:prstGeom>
        </p:spPr>
      </p:pic>
      <p:pic>
        <p:nvPicPr>
          <p:cNvPr id="12" name="Рисунок 7" descr="w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Schule.wav">
            <a:hlinkClick r:id="" action="ppaction://media"/>
          </p:cNvPr>
          <p:cNvPicPr>
            <a:picLocks noRot="1" noChangeAspect="1"/>
          </p:cNvPicPr>
          <p:nvPr>
            <a:wavAudioFile r:embed="rId1" name="die_Schule.wav"/>
          </p:nvPr>
        </p:nvPicPr>
        <p:blipFill>
          <a:blip r:embed="rId3"/>
          <a:stretch>
            <a:fillRect/>
          </a:stretch>
        </p:blipFill>
        <p:spPr>
          <a:xfrm>
            <a:off x="12596858" y="1857364"/>
            <a:ext cx="304800" cy="304800"/>
          </a:xfrm>
          <a:prstGeom prst="rect">
            <a:avLst/>
          </a:prstGeom>
        </p:spPr>
      </p:pic>
      <p:pic>
        <p:nvPicPr>
          <p:cNvPr id="11" name="Рисунок 2" descr="schoo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Schere.wav">
            <a:hlinkClick r:id="" action="ppaction://media"/>
          </p:cNvPr>
          <p:cNvPicPr>
            <a:picLocks noRot="1" noChangeAspect="1"/>
          </p:cNvPicPr>
          <p:nvPr>
            <a:wavAudioFile r:embed="rId1" name="die_Schere.wav"/>
          </p:nvPr>
        </p:nvPicPr>
        <p:blipFill>
          <a:blip r:embed="rId3"/>
          <a:stretch>
            <a:fillRect/>
          </a:stretch>
        </p:blipFill>
        <p:spPr>
          <a:xfrm>
            <a:off x="12668296" y="2500306"/>
            <a:ext cx="304800" cy="304800"/>
          </a:xfrm>
          <a:prstGeom prst="rect">
            <a:avLst/>
          </a:prstGeom>
        </p:spPr>
      </p:pic>
      <p:pic>
        <p:nvPicPr>
          <p:cNvPr id="11" name="Рисунок 10" descr="Sche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-Klasse.wav">
            <a:hlinkClick r:id="" action="ppaction://media"/>
          </p:cNvPr>
          <p:cNvPicPr>
            <a:picLocks noRot="1" noChangeAspect="1"/>
          </p:cNvPicPr>
          <p:nvPr>
            <a:wavAudioFile r:embed="rId1" name="die-Klasse.wav"/>
          </p:nvPr>
        </p:nvPicPr>
        <p:blipFill>
          <a:blip r:embed="rId3"/>
          <a:stretch>
            <a:fillRect/>
          </a:stretch>
        </p:blipFill>
        <p:spPr>
          <a:xfrm>
            <a:off x="12668296" y="2786058"/>
            <a:ext cx="304800" cy="304800"/>
          </a:xfrm>
          <a:prstGeom prst="rect">
            <a:avLst/>
          </a:prstGeom>
        </p:spPr>
      </p:pic>
      <p:pic>
        <p:nvPicPr>
          <p:cNvPr id="11" name="Рисунок 10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9522" y="4636379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2860" y="4922131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1884" y="5065007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382280" y="4564941"/>
            <a:ext cx="1088502" cy="2293059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95670" y="285752"/>
            <a:ext cx="2928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Schul-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tasche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9405918" y="285752"/>
            <a:ext cx="27860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Schul-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571480"/>
            <a:ext cx="330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Wand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Рисунок 7" descr="wal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9522" y="192880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524628" y="642918"/>
            <a:ext cx="2857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Schere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1" name="Рисунок 30" descr="Scher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81752" y="1857364"/>
            <a:ext cx="2718996" cy="1643074"/>
          </a:xfrm>
          <a:prstGeom prst="rect">
            <a:avLst/>
          </a:prstGeom>
        </p:spPr>
      </p:pic>
      <p:pic>
        <p:nvPicPr>
          <p:cNvPr id="35" name="Рисунок 34" descr="desk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96462" y="1785926"/>
            <a:ext cx="2286016" cy="1762138"/>
          </a:xfrm>
          <a:prstGeom prst="rect">
            <a:avLst/>
          </a:prstGeom>
        </p:spPr>
      </p:pic>
      <p:pic>
        <p:nvPicPr>
          <p:cNvPr id="36" name="Рисунок 35" descr="schoolbag01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67174" y="1571612"/>
            <a:ext cx="1800225" cy="2044180"/>
          </a:xfrm>
          <a:prstGeom prst="rect">
            <a:avLst/>
          </a:prstGeom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38084" y="3821624"/>
            <a:ext cx="32861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Schule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3952860" y="3857628"/>
            <a:ext cx="30718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Klasse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7239008" y="3857628"/>
            <a:ext cx="25717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Tafel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9691670" y="3857628"/>
            <a:ext cx="25003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Tür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_Schul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_Sch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Schulb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_Sch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Kl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e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e Tu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30" grpId="0"/>
      <p:bldP spid="37" grpId="0"/>
      <p:bldP spid="38" grpId="0"/>
      <p:bldP spid="40" grpId="0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Schulbank.wav">
            <a:hlinkClick r:id="" action="ppaction://media"/>
          </p:cNvPr>
          <p:cNvPicPr>
            <a:picLocks noRot="1" noChangeAspect="1"/>
          </p:cNvPicPr>
          <p:nvPr>
            <a:wavAudioFile r:embed="rId1" name="dieSchulbank.wav"/>
          </p:nvPr>
        </p:nvPicPr>
        <p:blipFill>
          <a:blip r:embed="rId3"/>
          <a:stretch>
            <a:fillRect/>
          </a:stretch>
        </p:blipFill>
        <p:spPr>
          <a:xfrm>
            <a:off x="12668296" y="1500174"/>
            <a:ext cx="304800" cy="304800"/>
          </a:xfrm>
          <a:prstGeom prst="rect">
            <a:avLst/>
          </a:prstGeom>
        </p:spPr>
      </p:pic>
      <p:pic>
        <p:nvPicPr>
          <p:cNvPr id="11" name="Рисунок 10" descr="des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Turnhalle.wav">
            <a:hlinkClick r:id="" action="ppaction://media"/>
          </p:cNvPr>
          <p:cNvPicPr>
            <a:picLocks noRot="1" noChangeAspect="1"/>
          </p:cNvPicPr>
          <p:nvPr>
            <a:wavAudioFile r:embed="rId1" name="dieTurnhalle.wav"/>
          </p:nvPr>
        </p:nvPicPr>
        <p:blipFill>
          <a:blip r:embed="rId3"/>
          <a:stretch>
            <a:fillRect/>
          </a:stretch>
        </p:blipFill>
        <p:spPr>
          <a:xfrm>
            <a:off x="12453982" y="1071546"/>
            <a:ext cx="304800" cy="304800"/>
          </a:xfrm>
          <a:prstGeom prst="rect">
            <a:avLst/>
          </a:prstGeom>
        </p:spPr>
      </p:pic>
      <p:pic>
        <p:nvPicPr>
          <p:cNvPr id="9" name="Рисунок 8" descr="sports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 Lehrerin.wav">
            <a:hlinkClick r:id="" action="ppaction://media"/>
          </p:cNvPr>
          <p:cNvPicPr>
            <a:picLocks noRot="1" noChangeAspect="1"/>
          </p:cNvPicPr>
          <p:nvPr>
            <a:wavAudioFile r:embed="rId1" name="die Lehrerin.wav"/>
          </p:nvPr>
        </p:nvPicPr>
        <p:blipFill>
          <a:blip r:embed="rId3"/>
          <a:stretch>
            <a:fillRect/>
          </a:stretch>
        </p:blipFill>
        <p:spPr>
          <a:xfrm>
            <a:off x="12739734" y="1571612"/>
            <a:ext cx="304800" cy="304800"/>
          </a:xfrm>
          <a:prstGeom prst="rect">
            <a:avLst/>
          </a:prstGeom>
        </p:spPr>
      </p:pic>
      <p:pic>
        <p:nvPicPr>
          <p:cNvPr id="9" name="Рисунок 8" descr="учительниц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750054"/>
            <a:ext cx="3524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Karte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738546" y="2786058"/>
            <a:ext cx="4214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Bibliothek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024826" y="2786058"/>
            <a:ext cx="41671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Turnhalle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6150114"/>
            <a:ext cx="330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Kreide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8678" y="0"/>
            <a:ext cx="2286016" cy="2834772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16" y="0"/>
            <a:ext cx="2688264" cy="2571744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0"/>
            <a:ext cx="2688520" cy="2643182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809984" y="6150114"/>
            <a:ext cx="4214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Lehrerin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835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67306" y="3643314"/>
            <a:ext cx="1928826" cy="250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53454" y="3767812"/>
            <a:ext cx="3252542" cy="2447270"/>
          </a:xfrm>
          <a:prstGeom prst="rect">
            <a:avLst/>
          </a:prstGeom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7953388" y="6150114"/>
            <a:ext cx="4238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Schülerin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Kar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Turnha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Kre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Lehrer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Schueler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0" grpId="0"/>
      <p:bldP spid="29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 Bibliothek.wav">
            <a:hlinkClick r:id="" action="ppaction://media"/>
          </p:cNvPr>
          <p:cNvPicPr>
            <a:picLocks noRot="1" noChangeAspect="1"/>
          </p:cNvPicPr>
          <p:nvPr>
            <a:wavAudioFile r:embed="rId1" name="die Bibliothek.wav"/>
          </p:nvPr>
        </p:nvPicPr>
        <p:blipFill>
          <a:blip r:embed="rId3"/>
          <a:stretch>
            <a:fillRect/>
          </a:stretch>
        </p:blipFill>
        <p:spPr>
          <a:xfrm>
            <a:off x="13025486" y="1714488"/>
            <a:ext cx="304800" cy="304800"/>
          </a:xfrm>
          <a:prstGeom prst="rect">
            <a:avLst/>
          </a:prstGeom>
        </p:spPr>
      </p:pic>
      <p:pic>
        <p:nvPicPr>
          <p:cNvPr id="9" name="Рисунок 8" descr="libra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Schuelerin.wav">
            <a:hlinkClick r:id="" action="ppaction://media"/>
          </p:cNvPr>
          <p:cNvPicPr>
            <a:picLocks noRot="1" noChangeAspect="1"/>
          </p:cNvPicPr>
          <p:nvPr>
            <a:wavAudioFile r:embed="rId1" name="dieSchuelerin.wav"/>
          </p:nvPr>
        </p:nvPicPr>
        <p:blipFill>
          <a:blip r:embed="rId3"/>
          <a:stretch>
            <a:fillRect/>
          </a:stretch>
        </p:blipFill>
        <p:spPr>
          <a:xfrm>
            <a:off x="12811172" y="2571744"/>
            <a:ext cx="304800" cy="304800"/>
          </a:xfrm>
          <a:prstGeom prst="rect">
            <a:avLst/>
          </a:prstGeom>
        </p:spPr>
      </p:pic>
      <p:pic>
        <p:nvPicPr>
          <p:cNvPr id="11" name="Рисунок 10" descr="girl-re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Karte.wav">
            <a:hlinkClick r:id="" action="ppaction://media"/>
          </p:cNvPr>
          <p:cNvPicPr>
            <a:picLocks noRot="1" noChangeAspect="1"/>
          </p:cNvPicPr>
          <p:nvPr>
            <a:wavAudioFile r:embed="rId1" name="dieKarte.wav"/>
          </p:nvPr>
        </p:nvPicPr>
        <p:blipFill>
          <a:blip r:embed="rId3"/>
          <a:stretch>
            <a:fillRect/>
          </a:stretch>
        </p:blipFill>
        <p:spPr>
          <a:xfrm>
            <a:off x="12668296" y="1500174"/>
            <a:ext cx="304800" cy="304800"/>
          </a:xfrm>
          <a:prstGeom prst="rect">
            <a:avLst/>
          </a:prstGeom>
        </p:spPr>
      </p:pic>
      <p:pic>
        <p:nvPicPr>
          <p:cNvPr id="9" name="Рисунок 8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35" name="Рисунок 8" descr="учительниц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girl-re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librar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8678" y="4023228"/>
            <a:ext cx="2286016" cy="2834772"/>
          </a:xfrm>
          <a:prstGeom prst="rect">
            <a:avLst/>
          </a:prstGeom>
        </p:spPr>
      </p:pic>
      <p:pic>
        <p:nvPicPr>
          <p:cNvPr id="24" name="Рисунок 23" descr="sports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16" y="4071942"/>
            <a:ext cx="2912288" cy="2786058"/>
          </a:xfrm>
          <a:prstGeom prst="rect">
            <a:avLst/>
          </a:prstGeom>
        </p:spPr>
      </p:pic>
      <p:pic>
        <p:nvPicPr>
          <p:cNvPr id="28" name="Рисунок 27" descr="kar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4023228"/>
            <a:ext cx="2688520" cy="264318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397" y="1000108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8" descr="учительница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67306" y="785794"/>
            <a:ext cx="18718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girl-read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2016" y="838854"/>
            <a:ext cx="3252542" cy="2447270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0"/>
            <a:ext cx="330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Kreide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953388" y="0"/>
            <a:ext cx="4238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Schülerin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809984" y="0"/>
            <a:ext cx="4214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Lehrerin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3178682"/>
            <a:ext cx="3524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Karte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738546" y="3214686"/>
            <a:ext cx="4214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Bibliothek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8024826" y="3214686"/>
            <a:ext cx="41671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Turnhalle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Kre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Lehrer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Schueler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Kar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Turnha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32" grpId="0"/>
      <p:bldP spid="33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Kreide.wav">
            <a:hlinkClick r:id="" action="ppaction://media"/>
          </p:cNvPr>
          <p:cNvPicPr>
            <a:picLocks noRot="1" noChangeAspect="1"/>
          </p:cNvPicPr>
          <p:nvPr>
            <a:wavAudioFile r:embed="rId1" name="dieKreide.wav"/>
          </p:nvPr>
        </p:nvPicPr>
        <p:blipFill>
          <a:blip r:embed="rId3"/>
          <a:stretch>
            <a:fillRect/>
          </a:stretch>
        </p:blipFill>
        <p:spPr>
          <a:xfrm>
            <a:off x="12525420" y="1714488"/>
            <a:ext cx="304800" cy="304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10" name="Рисунок 9" descr="Brie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9" name="Рисунок 8" descr="Brie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Kugelschreiber.wav">
            <a:hlinkClick r:id="" action="ppaction://media"/>
          </p:cNvPr>
          <p:cNvPicPr>
            <a:picLocks noRot="1" noChangeAspect="1"/>
          </p:cNvPicPr>
          <p:nvPr>
            <a:wavAudioFile r:embed="rId1" name="derKugelschreiber.wav"/>
          </p:nvPr>
        </p:nvPicPr>
        <p:blipFill>
          <a:blip r:embed="rId3"/>
          <a:stretch>
            <a:fillRect/>
          </a:stretch>
        </p:blipFill>
        <p:spPr>
          <a:xfrm>
            <a:off x="12739734" y="1714488"/>
            <a:ext cx="304800" cy="304800"/>
          </a:xfrm>
          <a:prstGeom prst="rect">
            <a:avLst/>
          </a:prstGeom>
        </p:spPr>
      </p:pic>
      <p:pic>
        <p:nvPicPr>
          <p:cNvPr id="11" name="Рисунок 10" descr="pen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10" name="Рисунок 9" descr="Brie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rBrief.wav">
            <a:hlinkClick r:id="" action="ppaction://media"/>
          </p:cNvPr>
          <p:cNvPicPr>
            <a:picLocks noRot="1" noChangeAspect="1"/>
          </p:cNvPicPr>
          <p:nvPr>
            <a:wavAudioFile r:embed="rId1" name="derBrief.wav"/>
          </p:nvPr>
        </p:nvPicPr>
        <p:blipFill>
          <a:blip r:embed="rId3"/>
          <a:stretch>
            <a:fillRect/>
          </a:stretch>
        </p:blipFill>
        <p:spPr>
          <a:xfrm>
            <a:off x="13239800" y="1643050"/>
            <a:ext cx="304800" cy="304800"/>
          </a:xfrm>
          <a:prstGeom prst="rect">
            <a:avLst/>
          </a:prstGeom>
        </p:spPr>
      </p:pic>
      <p:pic>
        <p:nvPicPr>
          <p:cNvPr id="6" name="Рисунок 5" descr="Bri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10" name="Рисунок 9" descr="Brie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9" name="Рисунок 8" descr="Brie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Bleistift.wav">
            <a:hlinkClick r:id="" action="ppaction://media"/>
          </p:cNvPr>
          <p:cNvPicPr>
            <a:picLocks noRot="1" noChangeAspect="1"/>
          </p:cNvPicPr>
          <p:nvPr>
            <a:wavAudioFile r:embed="rId1" name="der_Bleistift.wav"/>
          </p:nvPr>
        </p:nvPicPr>
        <p:blipFill>
          <a:blip r:embed="rId3"/>
          <a:stretch>
            <a:fillRect/>
          </a:stretch>
        </p:blipFill>
        <p:spPr>
          <a:xfrm>
            <a:off x="12525420" y="1714488"/>
            <a:ext cx="304800" cy="304800"/>
          </a:xfrm>
          <a:prstGeom prst="rect">
            <a:avLst/>
          </a:prstGeom>
        </p:spPr>
      </p:pic>
      <p:pic>
        <p:nvPicPr>
          <p:cNvPr id="11" name="Рисунок 10" descr="small_pencil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Brief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285728"/>
            <a:ext cx="2428892" cy="2282702"/>
          </a:xfrm>
          <a:prstGeom prst="rect">
            <a:avLst/>
          </a:prstGeom>
        </p:spPr>
      </p:pic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2750054"/>
            <a:ext cx="3095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Brief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167042" y="2786058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Stuhl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8882082" y="2357430"/>
            <a:ext cx="3309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Bücher-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5881686" y="2786058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Schrank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1" name="Рисунок 50" descr="wardrob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67504" y="357166"/>
            <a:ext cx="1714512" cy="2349770"/>
          </a:xfrm>
          <a:prstGeom prst="rect">
            <a:avLst/>
          </a:prstGeom>
        </p:spPr>
      </p:pic>
      <p:pic>
        <p:nvPicPr>
          <p:cNvPr id="52" name="Рисунок 28" descr="stul_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8546" y="285728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10710" y="428604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0" y="5572140"/>
            <a:ext cx="30718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Radier-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gummi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3024166" y="5534561"/>
            <a:ext cx="30003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Kugel-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8762976" y="5534561"/>
            <a:ext cx="3429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Schreib-tisch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5953124" y="5857892"/>
            <a:ext cx="3071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Bleistift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8" name="Рисунок 57" descr="small_pencil_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38942" y="3643314"/>
            <a:ext cx="1831914" cy="2130132"/>
          </a:xfrm>
          <a:prstGeom prst="rect">
            <a:avLst/>
          </a:prstGeom>
        </p:spPr>
      </p:pic>
      <p:pic>
        <p:nvPicPr>
          <p:cNvPr id="59" name="Рисунок 58" descr="pen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81422" y="3571876"/>
            <a:ext cx="2027883" cy="212660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834" y="3714752"/>
            <a:ext cx="3024166" cy="1979569"/>
          </a:xfrm>
          <a:prstGeom prst="rect">
            <a:avLst/>
          </a:prstGeom>
        </p:spPr>
      </p:pic>
      <p:pic>
        <p:nvPicPr>
          <p:cNvPr id="61" name="Рисунок 60" descr="Eraser-icon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3836" y="3500438"/>
            <a:ext cx="2583735" cy="204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Bri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Bue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Radiergum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Kugelschrei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Bleisti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 Schreib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10" name="Рисунок 9" descr="Brie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9" name="Рисунок 8" descr="Brie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chrank.wav">
            <a:hlinkClick r:id="" action="ppaction://media"/>
          </p:cNvPr>
          <p:cNvPicPr>
            <a:picLocks noRot="1" noChangeAspect="1"/>
          </p:cNvPicPr>
          <p:nvPr>
            <a:wavAudioFile r:embed="rId1" name="derSchrank.wav"/>
          </p:nvPr>
        </p:nvPicPr>
        <p:blipFill>
          <a:blip r:embed="rId3"/>
          <a:stretch>
            <a:fillRect/>
          </a:stretch>
        </p:blipFill>
        <p:spPr>
          <a:xfrm>
            <a:off x="12739734" y="1285860"/>
            <a:ext cx="304800" cy="304800"/>
          </a:xfrm>
          <a:prstGeom prst="rect">
            <a:avLst/>
          </a:prstGeom>
        </p:spPr>
      </p:pic>
      <p:pic>
        <p:nvPicPr>
          <p:cNvPr id="11" name="Рисунок 10" descr="wardro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10" name="Рисунок 9" descr="Brie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9" name="Рисунок 8" descr="Brie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Radiergummi.wav">
            <a:hlinkClick r:id="" action="ppaction://media"/>
          </p:cNvPr>
          <p:cNvPicPr>
            <a:picLocks noRot="1" noChangeAspect="1"/>
          </p:cNvPicPr>
          <p:nvPr>
            <a:wavAudioFile r:embed="rId1" name="derRadiergummi.wav"/>
          </p:nvPr>
        </p:nvPicPr>
        <p:blipFill>
          <a:blip r:embed="rId3"/>
          <a:stretch>
            <a:fillRect/>
          </a:stretch>
        </p:blipFill>
        <p:spPr>
          <a:xfrm>
            <a:off x="12668296" y="1285860"/>
            <a:ext cx="304800" cy="304800"/>
          </a:xfrm>
          <a:prstGeom prst="rect">
            <a:avLst/>
          </a:prstGeom>
        </p:spPr>
      </p:pic>
      <p:pic>
        <p:nvPicPr>
          <p:cNvPr id="11" name="Рисунок 10" descr="Eraser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10" name="Рисунок 9" descr="Brie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9" name="Рисунок 8" descr="Brie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tuhl.wav">
            <a:hlinkClick r:id="" action="ppaction://media"/>
          </p:cNvPr>
          <p:cNvPicPr>
            <a:picLocks noRot="1" noChangeAspect="1"/>
          </p:cNvPicPr>
          <p:nvPr>
            <a:wavAudioFile r:embed="rId1" name="derStuhl.wav"/>
          </p:nvPr>
        </p:nvPicPr>
        <p:blipFill>
          <a:blip r:embed="rId3"/>
          <a:stretch>
            <a:fillRect/>
          </a:stretch>
        </p:blipFill>
        <p:spPr>
          <a:xfrm>
            <a:off x="12739734" y="2214554"/>
            <a:ext cx="304800" cy="304800"/>
          </a:xfrm>
          <a:prstGeom prst="rect">
            <a:avLst/>
          </a:prstGeom>
        </p:spPr>
      </p:pic>
      <p:pic>
        <p:nvPicPr>
          <p:cNvPr id="11" name="Рисунок 28" descr="stul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10" name="Рисунок 9" descr="Brie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small_pencil_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8942" y="1357298"/>
            <a:ext cx="1831914" cy="2130132"/>
          </a:xfrm>
          <a:prstGeom prst="rect">
            <a:avLst/>
          </a:prstGeom>
        </p:spPr>
      </p:pic>
      <p:pic>
        <p:nvPicPr>
          <p:cNvPr id="33" name="Рисунок 32" descr="pen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38546" y="1428736"/>
            <a:ext cx="2027883" cy="21266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834" y="1285860"/>
            <a:ext cx="3024166" cy="1979569"/>
          </a:xfrm>
          <a:prstGeom prst="rect">
            <a:avLst/>
          </a:prstGeom>
        </p:spPr>
      </p:pic>
      <p:pic>
        <p:nvPicPr>
          <p:cNvPr id="36" name="Рисунок 35" descr="Eraser-ic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836" y="1530146"/>
            <a:ext cx="2286016" cy="1806465"/>
          </a:xfrm>
          <a:prstGeom prst="rect">
            <a:avLst/>
          </a:prstGeom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0" y="0"/>
            <a:ext cx="30718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Radier-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gummi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095604" y="0"/>
            <a:ext cx="2928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Kugel-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8834414" y="0"/>
            <a:ext cx="33575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Schreib-tisch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5953124" y="285728"/>
            <a:ext cx="3071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Bleistift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3607310"/>
            <a:ext cx="3095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Brief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Brie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2398" y="4357694"/>
            <a:ext cx="2428892" cy="2282702"/>
          </a:xfrm>
          <a:prstGeom prst="rect">
            <a:avLst/>
          </a:prstGeom>
        </p:spPr>
      </p:pic>
      <p:pic>
        <p:nvPicPr>
          <p:cNvPr id="20" name="Рисунок 19" descr="wardrob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67504" y="4432092"/>
            <a:ext cx="1714512" cy="2349770"/>
          </a:xfrm>
          <a:prstGeom prst="rect">
            <a:avLst/>
          </a:prstGeom>
        </p:spPr>
      </p:pic>
      <p:pic>
        <p:nvPicPr>
          <p:cNvPr id="22" name="Рисунок 28" descr="stul_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38546" y="4360654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310710" y="4755423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167042" y="3643314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Stuhl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882082" y="3214686"/>
            <a:ext cx="3309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Bücher-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881686" y="3643314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Schrank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Radiergum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Kugelschrei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Bleisti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Schreib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Bri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Bue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47" grpId="0"/>
      <p:bldP spid="24" grpId="0"/>
      <p:bldP spid="25" grpId="0"/>
      <p:bldP spid="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9" name="Рисунок 8" descr="Brie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 Schreibtisch.wav">
            <a:hlinkClick r:id="" action="ppaction://media"/>
          </p:cNvPr>
          <p:cNvPicPr>
            <a:picLocks noRot="1" noChangeAspect="1"/>
          </p:cNvPicPr>
          <p:nvPr>
            <a:wavAudioFile r:embed="rId1" name="der Schreibtisch.wav"/>
          </p:nvPr>
        </p:nvPicPr>
        <p:blipFill>
          <a:blip r:embed="rId3"/>
          <a:stretch>
            <a:fillRect/>
          </a:stretch>
        </p:blipFill>
        <p:spPr>
          <a:xfrm>
            <a:off x="12525420" y="2000240"/>
            <a:ext cx="304800" cy="30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10" name="Рисунок 9" descr="Brie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small_pencil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3" name="Рисунок 22" descr="pen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9" name="Рисунок 28" descr="Eraser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pic>
        <p:nvPicPr>
          <p:cNvPr id="9" name="Рисунок 8" descr="Brie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Buecherschrank.WAV">
            <a:hlinkClick r:id="" action="ppaction://media"/>
          </p:cNvPr>
          <p:cNvPicPr>
            <a:picLocks noRot="1" noChangeAspect="1"/>
          </p:cNvPicPr>
          <p:nvPr>
            <a:wavAudioFile r:embed="rId1" name="derBuecherschrank.WAV"/>
          </p:nvPr>
        </p:nvPicPr>
        <p:blipFill>
          <a:blip r:embed="rId3"/>
          <a:stretch>
            <a:fillRect/>
          </a:stretch>
        </p:blipFill>
        <p:spPr>
          <a:xfrm>
            <a:off x="12811172" y="2214554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Schere.wav">
            <a:hlinkClick r:id="" action="ppaction://media"/>
          </p:cNvPr>
          <p:cNvPicPr>
            <a:picLocks noRot="1" noChangeAspect="1"/>
          </p:cNvPicPr>
          <p:nvPr>
            <a:wavAudioFile r:embed="rId1" name="die_Schere.wav"/>
          </p:nvPr>
        </p:nvPicPr>
        <p:blipFill>
          <a:blip r:embed="rId5"/>
          <a:stretch>
            <a:fillRect/>
          </a:stretch>
        </p:blipFill>
        <p:spPr>
          <a:xfrm>
            <a:off x="12739734" y="1357298"/>
            <a:ext cx="304800" cy="304800"/>
          </a:xfrm>
          <a:prstGeom prst="rect">
            <a:avLst/>
          </a:prstGeom>
        </p:spPr>
      </p:pic>
      <p:pic>
        <p:nvPicPr>
          <p:cNvPr id="11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schoo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assroom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14" name="Рисунок 10" descr="Tafe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oo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16" name="Рисунок 15" descr="Sche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17" name="Рисунок 16" descr="des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18" name="Рисунок 17" descr="schoolbag01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Tafel.wav">
            <a:hlinkClick r:id="" action="ppaction://media"/>
          </p:cNvPr>
          <p:cNvPicPr>
            <a:picLocks noRot="1" noChangeAspect="1"/>
          </p:cNvPicPr>
          <p:nvPr>
            <a:wavAudioFile r:embed="rId1" name="dieTafel.wav"/>
          </p:nvPr>
        </p:nvPicPr>
        <p:blipFill>
          <a:blip r:embed="rId5"/>
          <a:stretch>
            <a:fillRect/>
          </a:stretch>
        </p:blipFill>
        <p:spPr>
          <a:xfrm>
            <a:off x="12811172" y="1571612"/>
            <a:ext cx="304800" cy="304800"/>
          </a:xfrm>
          <a:prstGeom prst="rect">
            <a:avLst/>
          </a:prstGeom>
        </p:spPr>
      </p:pic>
      <p:pic>
        <p:nvPicPr>
          <p:cNvPr id="11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schoo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assroom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14" name="Рисунок 10" descr="Tafe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oo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16" name="Рисунок 15" descr="Sche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17" name="Рисунок 16" descr="des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18" name="Рисунок 17" descr="schoolbag01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Wand.wav">
            <a:hlinkClick r:id="" action="ppaction://media"/>
          </p:cNvPr>
          <p:cNvPicPr>
            <a:picLocks noRot="1" noChangeAspect="1"/>
          </p:cNvPicPr>
          <p:nvPr>
            <a:wavAudioFile r:embed="rId1" name="die Wand.wav"/>
          </p:nvPr>
        </p:nvPicPr>
        <p:blipFill>
          <a:blip r:embed="rId5"/>
          <a:stretch>
            <a:fillRect/>
          </a:stretch>
        </p:blipFill>
        <p:spPr>
          <a:xfrm>
            <a:off x="12954048" y="2214554"/>
            <a:ext cx="304800" cy="304800"/>
          </a:xfrm>
          <a:prstGeom prst="rect">
            <a:avLst/>
          </a:prstGeom>
        </p:spPr>
      </p:pic>
      <p:pic>
        <p:nvPicPr>
          <p:cNvPr id="11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schoo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assroom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14" name="Рисунок 10" descr="Tafe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oo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16" name="Рисунок 15" descr="Sche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17" name="Рисунок 16" descr="des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18" name="Рисунок 17" descr="schoolbag01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Schule.wav">
            <a:hlinkClick r:id="" action="ppaction://media"/>
          </p:cNvPr>
          <p:cNvPicPr>
            <a:picLocks noRot="1" noChangeAspect="1"/>
          </p:cNvPicPr>
          <p:nvPr>
            <a:wavAudioFile r:embed="rId1" name="die_Schule.wav"/>
          </p:nvPr>
        </p:nvPicPr>
        <p:blipFill>
          <a:blip r:embed="rId5"/>
          <a:stretch>
            <a:fillRect/>
          </a:stretch>
        </p:blipFill>
        <p:spPr>
          <a:xfrm>
            <a:off x="12811172" y="2071678"/>
            <a:ext cx="304800" cy="304800"/>
          </a:xfrm>
          <a:prstGeom prst="rect">
            <a:avLst/>
          </a:prstGeom>
        </p:spPr>
      </p:pic>
      <p:pic>
        <p:nvPicPr>
          <p:cNvPr id="11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schoo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assroom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14" name="Рисунок 10" descr="Tafe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oo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16" name="Рисунок 15" descr="Sche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17" name="Рисунок 16" descr="des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18" name="Рисунок 17" descr="schoolbag01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Schulbank.wav">
            <a:hlinkClick r:id="" action="ppaction://media"/>
          </p:cNvPr>
          <p:cNvPicPr>
            <a:picLocks noRot="1" noChangeAspect="1"/>
          </p:cNvPicPr>
          <p:nvPr>
            <a:wavAudioFile r:embed="rId1" name="dieSchulbank.wav"/>
          </p:nvPr>
        </p:nvPicPr>
        <p:blipFill>
          <a:blip r:embed="rId5"/>
          <a:stretch>
            <a:fillRect/>
          </a:stretch>
        </p:blipFill>
        <p:spPr>
          <a:xfrm>
            <a:off x="12811172" y="1785926"/>
            <a:ext cx="304800" cy="304800"/>
          </a:xfrm>
          <a:prstGeom prst="rect">
            <a:avLst/>
          </a:prstGeom>
        </p:spPr>
      </p:pic>
      <p:pic>
        <p:nvPicPr>
          <p:cNvPr id="11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schoo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assroom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14" name="Рисунок 10" descr="Tafe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oo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16" name="Рисунок 15" descr="Sche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17" name="Рисунок 16" descr="des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18" name="Рисунок 17" descr="schoolbag01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Tuer.wav">
            <a:hlinkClick r:id="" action="ppaction://media"/>
          </p:cNvPr>
          <p:cNvPicPr>
            <a:picLocks noRot="1" noChangeAspect="1"/>
          </p:cNvPicPr>
          <p:nvPr>
            <a:wavAudioFile r:embed="rId1" name="die Tuer.wav"/>
          </p:nvPr>
        </p:nvPicPr>
        <p:blipFill>
          <a:blip r:embed="rId5"/>
          <a:stretch>
            <a:fillRect/>
          </a:stretch>
        </p:blipFill>
        <p:spPr>
          <a:xfrm>
            <a:off x="12954048" y="2071678"/>
            <a:ext cx="304800" cy="304800"/>
          </a:xfrm>
          <a:prstGeom prst="rect">
            <a:avLst/>
          </a:prstGeom>
        </p:spPr>
      </p:pic>
      <p:pic>
        <p:nvPicPr>
          <p:cNvPr id="11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schoo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assroom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14" name="Рисунок 10" descr="Tafe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oo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16" name="Рисунок 15" descr="Sche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17" name="Рисунок 16" descr="des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18" name="Рисунок 17" descr="schoolbag01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ie_Schultasche.wav">
            <a:hlinkClick r:id="" action="ppaction://media"/>
          </p:cNvPr>
          <p:cNvPicPr>
            <a:picLocks noRot="1" noChangeAspect="1"/>
          </p:cNvPicPr>
          <p:nvPr>
            <a:wavAudioFile r:embed="rId1" name="die_Schultasche.wav"/>
          </p:nvPr>
        </p:nvPicPr>
        <p:blipFill>
          <a:blip r:embed="rId5"/>
          <a:stretch>
            <a:fillRect/>
          </a:stretch>
        </p:blipFill>
        <p:spPr>
          <a:xfrm>
            <a:off x="12882610" y="1571612"/>
            <a:ext cx="304800" cy="304800"/>
          </a:xfrm>
          <a:prstGeom prst="rect">
            <a:avLst/>
          </a:prstGeom>
        </p:spPr>
      </p:pic>
      <p:pic>
        <p:nvPicPr>
          <p:cNvPr id="21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" descr="schoo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lassroom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4" name="Рисунок 10" descr="Tafe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oo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26" name="Рисунок 25" descr="Sche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27" name="Рисунок 26" descr="schoolbag01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  <p:pic>
        <p:nvPicPr>
          <p:cNvPr id="28" name="Рисунок 27" descr="des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sp>
        <p:nvSpPr>
          <p:cNvPr id="29" name="Штриховая стрелка вправо 2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-Klasse.wav">
            <a:hlinkClick r:id="" action="ppaction://media"/>
          </p:cNvPr>
          <p:cNvPicPr>
            <a:picLocks noRot="1" noChangeAspect="1"/>
          </p:cNvPicPr>
          <p:nvPr>
            <a:wavAudioFile r:embed="rId1" name="die-Klasse.wav"/>
          </p:nvPr>
        </p:nvPicPr>
        <p:blipFill>
          <a:blip r:embed="rId5"/>
          <a:stretch>
            <a:fillRect/>
          </a:stretch>
        </p:blipFill>
        <p:spPr>
          <a:xfrm>
            <a:off x="12739734" y="2786058"/>
            <a:ext cx="304800" cy="304800"/>
          </a:xfrm>
          <a:prstGeom prst="rect">
            <a:avLst/>
          </a:prstGeom>
        </p:spPr>
      </p:pic>
      <p:pic>
        <p:nvPicPr>
          <p:cNvPr id="11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schoo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assroom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14" name="Рисунок 10" descr="Tafe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oo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16" name="Рисунок 15" descr="Sche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17" name="Рисунок 16" descr="des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18" name="Рисунок 17" descr="schoolbag01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Turnhalle.wav">
            <a:hlinkClick r:id="" action="ppaction://media"/>
          </p:cNvPr>
          <p:cNvPicPr>
            <a:picLocks noRot="1" noChangeAspect="1"/>
          </p:cNvPicPr>
          <p:nvPr>
            <a:wavAudioFile r:embed="rId1" name="dieTurnhalle.wav"/>
          </p:nvPr>
        </p:nvPicPr>
        <p:blipFill>
          <a:blip r:embed="rId5"/>
          <a:stretch>
            <a:fillRect/>
          </a:stretch>
        </p:blipFill>
        <p:spPr>
          <a:xfrm>
            <a:off x="12882610" y="1714488"/>
            <a:ext cx="304800" cy="304800"/>
          </a:xfrm>
          <a:prstGeom prst="rect">
            <a:avLst/>
          </a:prstGeom>
        </p:spPr>
      </p:pic>
      <p:pic>
        <p:nvPicPr>
          <p:cNvPr id="9" name="Рисунок 8" descr="libra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10" name="Рисунок 9" descr="sports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11" name="Рисунок 10" descr="kar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8" descr="учительница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irl-read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Schuelerin.wav">
            <a:hlinkClick r:id="" action="ppaction://media"/>
          </p:cNvPr>
          <p:cNvPicPr>
            <a:picLocks noRot="1" noChangeAspect="1"/>
          </p:cNvPicPr>
          <p:nvPr>
            <a:wavAudioFile r:embed="rId1" name="dieSchuelerin.wav"/>
          </p:nvPr>
        </p:nvPicPr>
        <p:blipFill>
          <a:blip r:embed="rId5"/>
          <a:stretch>
            <a:fillRect/>
          </a:stretch>
        </p:blipFill>
        <p:spPr>
          <a:xfrm>
            <a:off x="12668296" y="3214686"/>
            <a:ext cx="304800" cy="304800"/>
          </a:xfrm>
          <a:prstGeom prst="rect">
            <a:avLst/>
          </a:prstGeom>
        </p:spPr>
      </p:pic>
      <p:pic>
        <p:nvPicPr>
          <p:cNvPr id="9" name="Рисунок 8" descr="libra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10" name="Рисунок 9" descr="sports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11" name="Рисунок 10" descr="kar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8" descr="учительница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irl-read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 Bibliothek.wav">
            <a:hlinkClick r:id="" action="ppaction://media"/>
          </p:cNvPr>
          <p:cNvPicPr>
            <a:picLocks noRot="1" noChangeAspect="1"/>
          </p:cNvPicPr>
          <p:nvPr>
            <a:wavAudioFile r:embed="rId1" name="die Bibliothek.wav"/>
          </p:nvPr>
        </p:nvPicPr>
        <p:blipFill>
          <a:blip r:embed="rId5"/>
          <a:stretch>
            <a:fillRect/>
          </a:stretch>
        </p:blipFill>
        <p:spPr>
          <a:xfrm>
            <a:off x="12811172" y="2643182"/>
            <a:ext cx="304800" cy="304800"/>
          </a:xfrm>
          <a:prstGeom prst="rect">
            <a:avLst/>
          </a:prstGeom>
        </p:spPr>
      </p:pic>
      <p:pic>
        <p:nvPicPr>
          <p:cNvPr id="10" name="Рисунок 9" descr="sports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11" name="Рисунок 10" descr="kar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8" descr="учительница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irl-rea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  <p:pic>
        <p:nvPicPr>
          <p:cNvPr id="15" name="Рисунок 14" descr="librar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 Lehrerin.wav">
            <a:hlinkClick r:id="" action="ppaction://media"/>
          </p:cNvPr>
          <p:cNvPicPr>
            <a:picLocks noRot="1" noChangeAspect="1"/>
          </p:cNvPicPr>
          <p:nvPr>
            <a:wavAudioFile r:embed="rId1" name="die Lehrerin.wav"/>
          </p:nvPr>
        </p:nvPicPr>
        <p:blipFill>
          <a:blip r:embed="rId5"/>
          <a:stretch>
            <a:fillRect/>
          </a:stretch>
        </p:blipFill>
        <p:spPr>
          <a:xfrm>
            <a:off x="12739734" y="2500306"/>
            <a:ext cx="304800" cy="304800"/>
          </a:xfrm>
          <a:prstGeom prst="rect">
            <a:avLst/>
          </a:prstGeom>
        </p:spPr>
      </p:pic>
      <p:pic>
        <p:nvPicPr>
          <p:cNvPr id="9" name="Рисунок 8" descr="libra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10" name="Рисунок 9" descr="sports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11" name="Рисунок 10" descr="kar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8" descr="учительница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95802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irl-read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_Karte.wav">
            <a:hlinkClick r:id="" action="ppaction://media"/>
          </p:cNvPr>
          <p:cNvPicPr>
            <a:picLocks noRot="1" noChangeAspect="1"/>
          </p:cNvPicPr>
          <p:nvPr>
            <a:wavAudioFile r:embed="rId1" name="die_Karte.wav"/>
          </p:nvPr>
        </p:nvPicPr>
        <p:blipFill>
          <a:blip r:embed="rId5"/>
          <a:stretch>
            <a:fillRect/>
          </a:stretch>
        </p:blipFill>
        <p:spPr>
          <a:xfrm>
            <a:off x="13096924" y="1857364"/>
            <a:ext cx="304800" cy="304800"/>
          </a:xfrm>
          <a:prstGeom prst="rect">
            <a:avLst/>
          </a:prstGeom>
        </p:spPr>
      </p:pic>
      <p:pic>
        <p:nvPicPr>
          <p:cNvPr id="15" name="Рисунок 14" descr="libra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16" name="Рисунок 15" descr="sports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17" name="Рисунок 16" descr="kar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8" descr="учительница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girl-read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e_Kreide.wav">
            <a:hlinkClick r:id="" action="ppaction://media"/>
          </p:cNvPr>
          <p:cNvPicPr>
            <a:picLocks noRot="1" noChangeAspect="1"/>
          </p:cNvPicPr>
          <p:nvPr>
            <a:wavAudioFile r:embed="rId1" name="die_Kreide.wav"/>
          </p:nvPr>
        </p:nvPicPr>
        <p:blipFill>
          <a:blip r:embed="rId5"/>
          <a:stretch>
            <a:fillRect/>
          </a:stretch>
        </p:blipFill>
        <p:spPr>
          <a:xfrm>
            <a:off x="12954048" y="1785926"/>
            <a:ext cx="304800" cy="304800"/>
          </a:xfrm>
          <a:prstGeom prst="rect">
            <a:avLst/>
          </a:prstGeom>
        </p:spPr>
      </p:pic>
      <p:pic>
        <p:nvPicPr>
          <p:cNvPr id="9" name="Рисунок 8" descr="libra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8678" y="285728"/>
            <a:ext cx="2592405" cy="3214710"/>
          </a:xfrm>
          <a:prstGeom prst="rect">
            <a:avLst/>
          </a:prstGeom>
        </p:spPr>
      </p:pic>
      <p:pic>
        <p:nvPicPr>
          <p:cNvPr id="10" name="Рисунок 9" descr="sports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388" y="357166"/>
            <a:ext cx="3136337" cy="3000396"/>
          </a:xfrm>
          <a:prstGeom prst="rect">
            <a:avLst/>
          </a:prstGeom>
        </p:spPr>
      </p:pic>
      <p:pic>
        <p:nvPicPr>
          <p:cNvPr id="11" name="Рисунок 10" descr="kar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464" y="357166"/>
            <a:ext cx="3071834" cy="3020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150" y="3929066"/>
            <a:ext cx="3037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8" descr="учительница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7240" y="3643314"/>
            <a:ext cx="22021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irl-read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6198" y="3714752"/>
            <a:ext cx="3797784" cy="2857520"/>
          </a:xfrm>
          <a:prstGeom prst="rect">
            <a:avLst/>
          </a:prstGeom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4071942"/>
            <a:ext cx="3220859" cy="14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scho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071546"/>
            <a:ext cx="3392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lassroo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36" y="1428736"/>
            <a:ext cx="2947256" cy="1804635"/>
          </a:xfrm>
          <a:prstGeom prst="rect">
            <a:avLst/>
          </a:prstGeom>
        </p:spPr>
      </p:pic>
      <p:pic>
        <p:nvPicPr>
          <p:cNvPr id="25" name="Рисунок 10" descr="Taf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3322" y="1428736"/>
            <a:ext cx="2355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404" y="928670"/>
            <a:ext cx="1088502" cy="2293059"/>
          </a:xfrm>
          <a:prstGeom prst="rect">
            <a:avLst/>
          </a:prstGeom>
        </p:spPr>
      </p:pic>
      <p:pic>
        <p:nvPicPr>
          <p:cNvPr id="32" name="Рисунок 31" descr="Sche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2" y="3929066"/>
            <a:ext cx="2718996" cy="1643074"/>
          </a:xfrm>
          <a:prstGeom prst="rect">
            <a:avLst/>
          </a:prstGeom>
        </p:spPr>
      </p:pic>
      <p:pic>
        <p:nvPicPr>
          <p:cNvPr id="33" name="Рисунок 32" descr="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3586" y="3786190"/>
            <a:ext cx="2286016" cy="1762138"/>
          </a:xfrm>
          <a:prstGeom prst="rect">
            <a:avLst/>
          </a:prstGeom>
        </p:spPr>
      </p:pic>
      <p:pic>
        <p:nvPicPr>
          <p:cNvPr id="34" name="Рисунок 33" descr="schoolbag0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3500438"/>
            <a:ext cx="1800225" cy="204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Bleistift.wav">
            <a:hlinkClick r:id="" action="ppaction://media"/>
          </p:cNvPr>
          <p:cNvPicPr>
            <a:picLocks noRot="1" noChangeAspect="1"/>
          </p:cNvPicPr>
          <p:nvPr>
            <a:wavAudioFile r:embed="rId1" name="derBleistift.wav"/>
          </p:nvPr>
        </p:nvPicPr>
        <p:blipFill>
          <a:blip r:embed="rId5"/>
          <a:stretch>
            <a:fillRect/>
          </a:stretch>
        </p:blipFill>
        <p:spPr>
          <a:xfrm>
            <a:off x="12739734" y="3500438"/>
            <a:ext cx="304800" cy="304800"/>
          </a:xfrm>
          <a:prstGeom prst="rect">
            <a:avLst/>
          </a:prstGeom>
        </p:spPr>
      </p:pic>
      <p:pic>
        <p:nvPicPr>
          <p:cNvPr id="13" name="Рисунок 12" descr="wardro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1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small_pencil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17" name="Рисунок 16" descr="pen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19" name="Рисунок 18" descr="Eraser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1" name="Рисунок 20" descr="Brie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chrank.wav">
            <a:hlinkClick r:id="" action="ppaction://media"/>
          </p:cNvPr>
          <p:cNvPicPr>
            <a:picLocks noRot="1" noChangeAspect="1"/>
          </p:cNvPicPr>
          <p:nvPr>
            <a:wavAudioFile r:embed="rId1" name="derSchrank.wav"/>
          </p:nvPr>
        </p:nvPicPr>
        <p:blipFill>
          <a:blip r:embed="rId5"/>
          <a:stretch>
            <a:fillRect/>
          </a:stretch>
        </p:blipFill>
        <p:spPr>
          <a:xfrm>
            <a:off x="12954048" y="2500306"/>
            <a:ext cx="304800" cy="304800"/>
          </a:xfrm>
          <a:prstGeom prst="rect">
            <a:avLst/>
          </a:prstGeom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13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mall_pencil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16" name="Рисунок 15" descr="pen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18" name="Рисунок 17" descr="Eraser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1" name="Рисунок 20" descr="Brie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Kugelschreiber.wav">
            <a:hlinkClick r:id="" action="ppaction://media"/>
          </p:cNvPr>
          <p:cNvPicPr>
            <a:picLocks noRot="1" noChangeAspect="1"/>
          </p:cNvPicPr>
          <p:nvPr>
            <a:wavAudioFile r:embed="rId1" name="derKugelschreiber.wav"/>
          </p:nvPr>
        </p:nvPicPr>
        <p:blipFill>
          <a:blip r:embed="rId5"/>
          <a:stretch>
            <a:fillRect/>
          </a:stretch>
        </p:blipFill>
        <p:spPr>
          <a:xfrm>
            <a:off x="12811172" y="2714620"/>
            <a:ext cx="304800" cy="304800"/>
          </a:xfrm>
          <a:prstGeom prst="rect">
            <a:avLst/>
          </a:prstGeom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13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mall_pencil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16" name="Рисунок 15" descr="pen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18" name="Рисунок 17" descr="Eraser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0" name="Рисунок 19" descr="Brie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erBrief.wav">
            <a:hlinkClick r:id="" action="ppaction://media"/>
          </p:cNvPr>
          <p:cNvPicPr>
            <a:picLocks noRot="1" noChangeAspect="1"/>
          </p:cNvPicPr>
          <p:nvPr>
            <a:wavAudioFile r:embed="rId1" name="derBrief.wav"/>
          </p:nvPr>
        </p:nvPicPr>
        <p:blipFill>
          <a:blip r:embed="rId5"/>
          <a:stretch>
            <a:fillRect/>
          </a:stretch>
        </p:blipFill>
        <p:spPr>
          <a:xfrm>
            <a:off x="13096924" y="1142984"/>
            <a:ext cx="304800" cy="304800"/>
          </a:xfrm>
          <a:prstGeom prst="rect">
            <a:avLst/>
          </a:prstGeom>
        </p:spPr>
      </p:pic>
      <p:pic>
        <p:nvPicPr>
          <p:cNvPr id="22" name="Рисунок 21" descr="wardro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23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small_pencil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26" name="Рисунок 25" descr="pen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28" name="Рисунок 27" descr="Eraser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sp>
        <p:nvSpPr>
          <p:cNvPr id="29" name="Штриховая стрелка вправо 2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30" name="Рисунок 29" descr="Brie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Radiergummi.wav">
            <a:hlinkClick r:id="" action="ppaction://media"/>
          </p:cNvPr>
          <p:cNvPicPr>
            <a:picLocks noRot="1" noChangeAspect="1"/>
          </p:cNvPicPr>
          <p:nvPr>
            <a:wavAudioFile r:embed="rId1" name="derRadiergummi.wav"/>
          </p:nvPr>
        </p:nvPicPr>
        <p:blipFill>
          <a:blip r:embed="rId5"/>
          <a:stretch>
            <a:fillRect/>
          </a:stretch>
        </p:blipFill>
        <p:spPr>
          <a:xfrm>
            <a:off x="12811172" y="2071678"/>
            <a:ext cx="304800" cy="304800"/>
          </a:xfrm>
          <a:prstGeom prst="rect">
            <a:avLst/>
          </a:prstGeom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13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mall_pencil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16" name="Рисунок 15" descr="pen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18" name="Рисунок 17" descr="Eraser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9" name="Рисунок 28" descr="Brie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Bucherschrank.wav">
            <a:hlinkClick r:id="" action="ppaction://media"/>
          </p:cNvPr>
          <p:cNvPicPr>
            <a:picLocks noRot="1" noChangeAspect="1"/>
          </p:cNvPicPr>
          <p:nvPr>
            <a:wavAudioFile r:embed="rId1" name="der_Bucherschrank.wav"/>
          </p:nvPr>
        </p:nvPicPr>
        <p:blipFill>
          <a:blip r:embed="rId5"/>
          <a:stretch>
            <a:fillRect/>
          </a:stretch>
        </p:blipFill>
        <p:spPr>
          <a:xfrm>
            <a:off x="12596858" y="2428868"/>
            <a:ext cx="304800" cy="304800"/>
          </a:xfrm>
          <a:prstGeom prst="rect">
            <a:avLst/>
          </a:prstGeom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13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mall_pencil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16" name="Рисунок 15" descr="pen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18" name="Рисунок 17" descr="Eraser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0" name="Рисунок 19" descr="Brie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 Schreibtisch.wav">
            <a:hlinkClick r:id="" action="ppaction://media"/>
          </p:cNvPr>
          <p:cNvPicPr>
            <a:picLocks noRot="1" noChangeAspect="1"/>
          </p:cNvPicPr>
          <p:nvPr>
            <a:wavAudioFile r:embed="rId1" name="der Schreibtisch.wav"/>
          </p:nvPr>
        </p:nvPicPr>
        <p:blipFill>
          <a:blip r:embed="rId5"/>
          <a:stretch>
            <a:fillRect/>
          </a:stretch>
        </p:blipFill>
        <p:spPr>
          <a:xfrm>
            <a:off x="12954048" y="1428736"/>
            <a:ext cx="304800" cy="304800"/>
          </a:xfrm>
          <a:prstGeom prst="rect">
            <a:avLst/>
          </a:prstGeom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13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mall_pencil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16" name="Рисунок 15" descr="pen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18" name="Рисунок 17" descr="Eraser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0" name="Рисунок 19" descr="Brie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tuhl.wav">
            <a:hlinkClick r:id="" action="ppaction://media"/>
          </p:cNvPr>
          <p:cNvPicPr>
            <a:picLocks noRot="1" noChangeAspect="1"/>
          </p:cNvPicPr>
          <p:nvPr>
            <a:wavAudioFile r:embed="rId1" name="derStuhl.wav"/>
          </p:nvPr>
        </p:nvPicPr>
        <p:blipFill>
          <a:blip r:embed="rId5"/>
          <a:stretch>
            <a:fillRect/>
          </a:stretch>
        </p:blipFill>
        <p:spPr>
          <a:xfrm>
            <a:off x="12811172" y="1857364"/>
            <a:ext cx="304800" cy="304800"/>
          </a:xfrm>
          <a:prstGeom prst="rect">
            <a:avLst/>
          </a:prstGeom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642918"/>
            <a:ext cx="1980743" cy="2714644"/>
          </a:xfrm>
          <a:prstGeom prst="rect">
            <a:avLst/>
          </a:prstGeom>
        </p:spPr>
      </p:pic>
      <p:pic>
        <p:nvPicPr>
          <p:cNvPr id="13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08" y="785794"/>
            <a:ext cx="21252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16" y="857232"/>
            <a:ext cx="33687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mall_pencil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0248" y="3857628"/>
            <a:ext cx="2088848" cy="2428892"/>
          </a:xfrm>
          <a:prstGeom prst="rect">
            <a:avLst/>
          </a:prstGeom>
        </p:spPr>
      </p:pic>
      <p:pic>
        <p:nvPicPr>
          <p:cNvPr id="16" name="Рисунок 15" descr="pen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7042" y="3857628"/>
            <a:ext cx="2316138" cy="242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0578" y="4000504"/>
            <a:ext cx="3601457" cy="2357454"/>
          </a:xfrm>
          <a:prstGeom prst="rect">
            <a:avLst/>
          </a:prstGeom>
        </p:spPr>
      </p:pic>
      <p:pic>
        <p:nvPicPr>
          <p:cNvPr id="18" name="Рисунок 17" descr="Eraser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960" y="3857627"/>
            <a:ext cx="2714644" cy="2145177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Brie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5274" y="785794"/>
            <a:ext cx="2428892" cy="2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4578fe84aca7f92454ab1d35ab2fea6e8237d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116</Words>
  <Application>Microsoft Office PowerPoint</Application>
  <PresentationFormat>Произвольный</PresentationFormat>
  <Paragraphs>51</Paragraphs>
  <Slides>97</Slides>
  <Notes>0</Notes>
  <HiddenSlides>0</HiddenSlides>
  <MMClips>44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10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765</cp:revision>
  <dcterms:created xsi:type="dcterms:W3CDTF">2011-12-20T18:06:18Z</dcterms:created>
  <dcterms:modified xsi:type="dcterms:W3CDTF">2022-06-28T10:28:19Z</dcterms:modified>
</cp:coreProperties>
</file>